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32" r:id="rId6"/>
    <p:sldMasterId id="2147483744" r:id="rId7"/>
    <p:sldMasterId id="2147483756" r:id="rId8"/>
    <p:sldMasterId id="2147483780" r:id="rId9"/>
    <p:sldMasterId id="2147483840" r:id="rId10"/>
    <p:sldMasterId id="2147483864" r:id="rId11"/>
    <p:sldMasterId id="2147483876" r:id="rId12"/>
    <p:sldMasterId id="2147483888" r:id="rId13"/>
  </p:sldMasterIdLst>
  <p:sldIdLst>
    <p:sldId id="258" r:id="rId14"/>
    <p:sldId id="259" r:id="rId15"/>
    <p:sldId id="283" r:id="rId16"/>
    <p:sldId id="260" r:id="rId17"/>
    <p:sldId id="261" r:id="rId18"/>
    <p:sldId id="262" r:id="rId19"/>
    <p:sldId id="264" r:id="rId20"/>
    <p:sldId id="265" r:id="rId21"/>
    <p:sldId id="266" r:id="rId22"/>
    <p:sldId id="268" r:id="rId23"/>
    <p:sldId id="273" r:id="rId24"/>
    <p:sldId id="284" r:id="rId25"/>
    <p:sldId id="281" r:id="rId26"/>
    <p:sldId id="275" r:id="rId27"/>
    <p:sldId id="276" r:id="rId28"/>
    <p:sldId id="278" r:id="rId29"/>
    <p:sldId id="279" r:id="rId30"/>
    <p:sldId id="277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368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475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241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086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664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95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673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716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130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369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7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994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336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649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20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809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580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5745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6609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18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016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772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5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8607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9040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091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154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750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958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08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8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391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118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055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377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290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367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83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620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27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741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73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499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53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919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6528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4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1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1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6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46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11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87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68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34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77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10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36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58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82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71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13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1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90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54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31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5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01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01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0128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8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32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5611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00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33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4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32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16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604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1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343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734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0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38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7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70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9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50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83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36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37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14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46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49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0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57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7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289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29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631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26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00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31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33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30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2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67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2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56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1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831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37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579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19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551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1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80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17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982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018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356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5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103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3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6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93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63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612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56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5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1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5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1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7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9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4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7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844825"/>
            <a:ext cx="756602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Внеклассное занятие</a:t>
            </a:r>
            <a:endParaRPr lang="ru-RU" sz="54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талья\Desktop\де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13185"/>
            <a:ext cx="9133150" cy="497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04664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solidFill>
                  <a:srgbClr val="4F81BD">
                    <a:lumMod val="50000"/>
                  </a:srgb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Дети</a:t>
            </a:r>
          </a:p>
        </p:txBody>
      </p:sp>
    </p:spTree>
    <p:extLst>
      <p:ext uri="{BB962C8B-B14F-4D97-AF65-F5344CB8AC3E}">
        <p14:creationId xmlns:p14="http://schemas.microsoft.com/office/powerpoint/2010/main" val="2345006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6673"/>
            <a:ext cx="64807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 о семье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6114"/>
            <a:ext cx="889248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На что и клад, коли в семье лад.</a:t>
            </a:r>
            <a:b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Любовь да совет — так и горя нет.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Вся семья вместе, так и душа на месте.</a:t>
            </a:r>
            <a:b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В родной семье и каша гуще.</a:t>
            </a:r>
            <a:b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3200" b="1" i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За общим семейным столом еда вкуснее.</a:t>
            </a:r>
          </a:p>
          <a:p>
            <a:pPr marL="342900" indent="-342900">
              <a:spcBef>
                <a:spcPct val="20000"/>
              </a:spcBef>
            </a:pPr>
            <a: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Кто родителей почитает, тот вовеки не погибает. </a:t>
            </a:r>
            <a:b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</a:br>
            <a:r>
              <a:rPr lang="ru-RU" sz="32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Constantia" pitchFamily="18" charset="0"/>
              </a:rPr>
              <a:t>Не оставляй отца и матери на старости лет, и Бог тебя не оставит. </a:t>
            </a:r>
          </a:p>
        </p:txBody>
      </p:sp>
    </p:spTree>
    <p:extLst>
      <p:ext uri="{BB962C8B-B14F-4D97-AF65-F5344CB8AC3E}">
        <p14:creationId xmlns:p14="http://schemas.microsoft.com/office/powerpoint/2010/main" val="412790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ВЫВОД: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r>
              <a:rPr lang="ru-RU" dirty="0"/>
              <a:t>Издавна на Руси семьи были большие и крепкие. Уважали и почитали старших. </a:t>
            </a:r>
          </a:p>
          <a:p>
            <a:r>
              <a:rPr lang="ru-RU" dirty="0"/>
              <a:t>Семья – мир самых близких людей. Любовь, забота, согласие и почитание родителей – основа семьи.</a:t>
            </a:r>
            <a:r>
              <a:rPr lang="ru-RU" b="1" dirty="0"/>
              <a:t> </a:t>
            </a:r>
            <a:r>
              <a:rPr lang="ru-RU" dirty="0"/>
              <a:t>Мне хочется, чтобы в вашей жизни вы научились очень важному делу – научились благодарить тех, кто для вас делает много добра,– близких и родных людей. </a:t>
            </a:r>
            <a:endParaRPr lang="ru-RU" dirty="0" smtClean="0"/>
          </a:p>
          <a:p>
            <a:r>
              <a:rPr lang="ru-RU" dirty="0"/>
              <a:t>Что ещё объединяет семью, кроме рождения детей?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2206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8003232" cy="5760640"/>
          </a:xfrm>
        </p:spPr>
      </p:pic>
    </p:spTree>
    <p:extLst>
      <p:ext uri="{BB962C8B-B14F-4D97-AF65-F5344CB8AC3E}">
        <p14:creationId xmlns:p14="http://schemas.microsoft.com/office/powerpoint/2010/main" val="250314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0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97425" y="25590"/>
            <a:ext cx="6155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Пётр и </a:t>
            </a:r>
            <a:r>
              <a:rPr lang="ru-RU" sz="54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Феврония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8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51435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жизни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2098"/>
            <a:ext cx="9144000" cy="57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Ставь интересы других людей выше собственных.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предан своей семье, избегай возможности её предать.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Уважая других людей, уважай себя.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Терпимо относись к чужим точкам зрения.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Умей прощать и не будь обидчив.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Живи в согласии с самим собой и другими людьми.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Проявляй чуткость.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 свободен от лжи и обмана.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Стремись всё делать как можно лучше.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Воспринимай людей как равных себе.</a:t>
            </a:r>
          </a:p>
        </p:txBody>
      </p:sp>
    </p:spTree>
    <p:extLst>
      <p:ext uri="{BB962C8B-B14F-4D97-AF65-F5344CB8AC3E}">
        <p14:creationId xmlns:p14="http://schemas.microsoft.com/office/powerpoint/2010/main" val="1286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Мастер-класс –Символ семьи РОМАШКА</a:t>
            </a:r>
            <a: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</a:br>
            <a:r>
              <a:rPr lang="ru-RU" sz="2000" dirty="0" smtClean="0"/>
              <a:t>(</a:t>
            </a:r>
            <a:r>
              <a:rPr lang="ru-RU" sz="3200" dirty="0" smtClean="0"/>
              <a:t>изготовление магнитика на холодильник)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797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Проверьте готовность к мастер-классу:</a:t>
            </a:r>
          </a:p>
          <a:p>
            <a:r>
              <a:rPr lang="ru-RU" b="1" dirty="0" smtClean="0">
                <a:solidFill>
                  <a:schemeClr val="accent4"/>
                </a:solidFill>
              </a:rPr>
              <a:t>Шаблон ромашки</a:t>
            </a:r>
          </a:p>
          <a:p>
            <a:r>
              <a:rPr lang="ru-RU" b="1" dirty="0" smtClean="0">
                <a:solidFill>
                  <a:schemeClr val="accent4"/>
                </a:solidFill>
              </a:rPr>
              <a:t>Жёлтый кружок для серединки цветка</a:t>
            </a:r>
          </a:p>
          <a:p>
            <a:r>
              <a:rPr lang="ru-RU" b="1" dirty="0" smtClean="0">
                <a:solidFill>
                  <a:schemeClr val="accent4"/>
                </a:solidFill>
              </a:rPr>
              <a:t>Клей-карандаш</a:t>
            </a:r>
          </a:p>
          <a:p>
            <a:r>
              <a:rPr lang="ru-RU" b="1" dirty="0" smtClean="0">
                <a:solidFill>
                  <a:schemeClr val="accent4"/>
                </a:solidFill>
              </a:rPr>
              <a:t>Магнитный квадратик</a:t>
            </a:r>
          </a:p>
          <a:p>
            <a:r>
              <a:rPr lang="ru-RU" b="1" dirty="0" smtClean="0">
                <a:solidFill>
                  <a:schemeClr val="accent4"/>
                </a:solidFill>
              </a:rPr>
              <a:t>Фломастеры</a:t>
            </a:r>
          </a:p>
          <a:p>
            <a:pPr marL="0" indent="0">
              <a:buNone/>
            </a:pPr>
            <a:r>
              <a:rPr lang="ru-RU" sz="4300" dirty="0" smtClean="0">
                <a:latin typeface="Bahnschrift Condensed" panose="020B0502040204020203" pitchFamily="34" charset="0"/>
              </a:rPr>
              <a:t>Слова Терпение</a:t>
            </a:r>
            <a:r>
              <a:rPr lang="ru-RU" sz="4300" dirty="0">
                <a:latin typeface="Bahnschrift Condensed" panose="020B0502040204020203" pitchFamily="34" charset="0"/>
              </a:rPr>
              <a:t>, Мудрость, Благополучие, Любовь, Взаимопонимание, Верность, Забота, Уважение, Праздники, Радость, </a:t>
            </a:r>
            <a:r>
              <a:rPr lang="ru-RU" sz="4300" dirty="0" smtClean="0">
                <a:latin typeface="Bahnschrift Condensed" panose="020B0502040204020203" pitchFamily="34" charset="0"/>
              </a:rPr>
              <a:t>Лёгкость Прощение.</a:t>
            </a:r>
            <a:endParaRPr lang="ru-RU" sz="4300" dirty="0">
              <a:latin typeface="Bahnschrift Condensed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654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0688"/>
            <a:ext cx="8515912" cy="5851525"/>
          </a:xfrm>
        </p:spPr>
      </p:pic>
    </p:spTree>
    <p:extLst>
      <p:ext uri="{BB962C8B-B14F-4D97-AF65-F5344CB8AC3E}">
        <p14:creationId xmlns:p14="http://schemas.microsoft.com/office/powerpoint/2010/main" val="76972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415"/>
              </a:spcAft>
            </a:pP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Всё начинается с семьи.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Призывный крик ребёнка в колыбели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И мудрой старости докучливые стрелы…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Всё начинается с семьи.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Умение прощать, любить и ненавидеть,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Уменье сострадать и сложность жизни видеть –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Всё начинается с семьи.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Перенести печаль и боль утрат,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Опять вставать, идти и ошибаться.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И так всю жизнь!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И только не сдаваться!</a:t>
            </a:r>
            <a:b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</a:br>
            <a:r>
              <a:rPr lang="ru-RU" sz="2800" b="1" kern="50" dirty="0">
                <a:solidFill>
                  <a:srgbClr val="4BACC6">
                    <a:lumMod val="50000"/>
                  </a:srgbClr>
                </a:solidFill>
                <a:latin typeface="Times New Roman"/>
                <a:ea typeface="Andale Sans UI"/>
              </a:rPr>
              <a:t>Все начинается с семьи.</a:t>
            </a:r>
          </a:p>
        </p:txBody>
      </p:sp>
    </p:spTree>
    <p:extLst>
      <p:ext uri="{BB962C8B-B14F-4D97-AF65-F5344CB8AC3E}">
        <p14:creationId xmlns:p14="http://schemas.microsoft.com/office/powerpoint/2010/main" val="10329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" y="548680"/>
            <a:ext cx="8246103" cy="5577483"/>
          </a:xfrm>
        </p:spPr>
      </p:pic>
    </p:spTree>
    <p:extLst>
      <p:ext uri="{BB962C8B-B14F-4D97-AF65-F5344CB8AC3E}">
        <p14:creationId xmlns:p14="http://schemas.microsoft.com/office/powerpoint/2010/main" val="355832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6967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Без чего на белом свете</a:t>
            </a:r>
            <a:endParaRPr lang="ru-RU" sz="3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r>
              <a:rPr lang="ru-RU" sz="3600" b="1" i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Взрослым не прожить и детям?</a:t>
            </a:r>
            <a:br>
              <a:rPr lang="ru-RU" sz="3600" b="1" i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Кто поддержит вас, друзья?</a:t>
            </a:r>
            <a:br>
              <a:rPr lang="ru-RU" sz="3600" b="1" i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Ваша дружная</a:t>
            </a:r>
            <a:r>
              <a:rPr lang="ru-RU" sz="3600" b="1" i="1" dirty="0" smtClean="0">
                <a:solidFill>
                  <a:srgbClr val="4F81BD">
                    <a:lumMod val="75000"/>
                  </a:srgbClr>
                </a:solidFill>
                <a:latin typeface="Times New Roman"/>
                <a:ea typeface="Times New Roman"/>
              </a:rPr>
              <a:t>....</a:t>
            </a:r>
            <a:endParaRPr lang="ru-RU" sz="3600" b="1" dirty="0">
              <a:solidFill>
                <a:srgbClr val="4F81BD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78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«ДОМ»  «СЕМЬЯ»</a:t>
            </a:r>
            <a:br>
              <a:rPr lang="ru-RU" dirty="0" smtClean="0"/>
            </a:br>
            <a:r>
              <a:rPr lang="ru-RU" dirty="0" smtClean="0"/>
              <a:t>СЕМЬЯ – это великий дар.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«Счастлив </a:t>
            </a:r>
            <a:r>
              <a:rPr lang="ru-RU" dirty="0"/>
              <a:t>тот, кто счастлив у себя дома</a:t>
            </a:r>
            <a:r>
              <a:rPr lang="ru-RU" dirty="0" smtClean="0"/>
              <a:t>».</a:t>
            </a:r>
            <a:r>
              <a:rPr lang="ru-RU" dirty="0"/>
              <a:t>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Лев </a:t>
            </a:r>
            <a:r>
              <a:rPr lang="ru-RU" dirty="0"/>
              <a:t>Толстой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2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93623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Семья</a:t>
            </a: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>- это группа людей, состоящая из родителей, детей, внуков и ближних родственников, живущих вместе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0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93623"/>
            <a:ext cx="9036496" cy="3293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Семья</a:t>
            </a: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>- это основанная на браке или кровном родстве малая группа людей </a:t>
            </a:r>
          </a:p>
        </p:txBody>
      </p:sp>
    </p:spTree>
    <p:extLst>
      <p:ext uri="{BB962C8B-B14F-4D97-AF65-F5344CB8AC3E}">
        <p14:creationId xmlns:p14="http://schemas.microsoft.com/office/powerpoint/2010/main" val="2863855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243" y="2636912"/>
            <a:ext cx="9036496" cy="218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dirty="0">
                <a:solidFill>
                  <a:srgbClr val="002060"/>
                </a:solidFill>
                <a:latin typeface="Comic Sans MS" pitchFamily="66" charset="0"/>
              </a:rPr>
              <a:t>Моя семья – моя крепость.</a:t>
            </a:r>
          </a:p>
          <a:p>
            <a:pPr algn="ctr">
              <a:lnSpc>
                <a:spcPct val="150000"/>
              </a:lnSpc>
            </a:pPr>
            <a:endParaRPr lang="ru-RU" sz="4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83671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  <a:t>В семейном кругу мы с вами растем </a:t>
            </a:r>
            <a:b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  <a:t>Основа основ – родительский дом. </a:t>
            </a:r>
            <a:b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  <a:t>В семейном кругу все корни твои, </a:t>
            </a:r>
            <a:b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  <a:t>И в жизнь ты входишь из семьи. </a:t>
            </a:r>
            <a:b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  <a:t>В семейном кругу мы жизнь создаем, </a:t>
            </a:r>
            <a:b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</a:br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Segoe Print" panose="02000600000000000000" pitchFamily="2" charset="0"/>
                <a:ea typeface="Times New Roman"/>
              </a:rPr>
              <a:t>Основа основ – родительский дом.  </a:t>
            </a:r>
            <a:endParaRPr lang="ru-RU" sz="2400" b="1" dirty="0">
              <a:solidFill>
                <a:srgbClr val="4F81BD">
                  <a:lumMod val="50000"/>
                </a:srgb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68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88" y="-32045"/>
            <a:ext cx="9016712" cy="68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90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98" y="1628800"/>
            <a:ext cx="9506127" cy="32326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«Любовью весь мир </a:t>
            </a:r>
          </a:p>
          <a:p>
            <a:pPr algn="ctr">
              <a:lnSpc>
                <a:spcPct val="150000"/>
              </a:lnSpc>
            </a:pPr>
            <a:r>
              <a:rPr lang="ru-RU" sz="72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держится»</a:t>
            </a:r>
          </a:p>
        </p:txBody>
      </p:sp>
    </p:spTree>
    <p:extLst>
      <p:ext uri="{BB962C8B-B14F-4D97-AF65-F5344CB8AC3E}">
        <p14:creationId xmlns:p14="http://schemas.microsoft.com/office/powerpoint/2010/main" val="296623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256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19</vt:i4>
      </vt:variant>
    </vt:vector>
  </HeadingPairs>
  <TitlesOfParts>
    <vt:vector size="42" baseType="lpstr">
      <vt:lpstr>Andale Sans UI</vt:lpstr>
      <vt:lpstr>Arial</vt:lpstr>
      <vt:lpstr>Arial Black</vt:lpstr>
      <vt:lpstr>Bahnschrift Condensed</vt:lpstr>
      <vt:lpstr>Batang</vt:lpstr>
      <vt:lpstr>Calibri</vt:lpstr>
      <vt:lpstr>Comic Sans MS</vt:lpstr>
      <vt:lpstr>Constantia</vt:lpstr>
      <vt:lpstr>Segoe Print</vt:lpstr>
      <vt:lpstr>Times New Roman</vt:lpstr>
      <vt:lpstr>1_Тема Office</vt:lpstr>
      <vt:lpstr>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10_Тема Office</vt:lpstr>
      <vt:lpstr>15_Тема Office</vt:lpstr>
      <vt:lpstr>17_Тема Office</vt:lpstr>
      <vt:lpstr>18_Тема Office</vt:lpstr>
      <vt:lpstr>19_Тема Office</vt:lpstr>
      <vt:lpstr>Презентация PowerPoint</vt:lpstr>
      <vt:lpstr>Презентация PowerPoint</vt:lpstr>
      <vt:lpstr>«ДОМ»  «СЕМЬЯ» СЕМЬЯ – это великий дар.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Презентация PowerPoint</vt:lpstr>
      <vt:lpstr>Презентация PowerPoint</vt:lpstr>
      <vt:lpstr>Мастер-класс –Символ семьи РОМАШКА (изготовление магнитика на холодильник)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Svetlana</cp:lastModifiedBy>
  <cp:revision>16</cp:revision>
  <dcterms:created xsi:type="dcterms:W3CDTF">2016-05-21T15:14:25Z</dcterms:created>
  <dcterms:modified xsi:type="dcterms:W3CDTF">2025-03-13T07:41:02Z</dcterms:modified>
</cp:coreProperties>
</file>